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43891200" cy="164592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50" y="-672"/>
      </p:cViewPr>
      <p:guideLst>
        <p:guide orient="horz" pos="5184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0" y="4462272"/>
            <a:ext cx="3072384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70"/>
            <a:ext cx="438912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8229600"/>
            <a:ext cx="30723840" cy="18288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2901698"/>
            <a:ext cx="621792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17920" y="2926079"/>
            <a:ext cx="2487168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0" y="5852161"/>
            <a:ext cx="3072384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43891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438912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9440" y="8184643"/>
            <a:ext cx="29992320" cy="3495295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9440" y="3608833"/>
            <a:ext cx="29992320" cy="376046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43891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583680" y="5852160"/>
            <a:ext cx="1499616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22311360" y="5852160"/>
            <a:ext cx="1499616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43891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2"/>
            <a:ext cx="438912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583680" y="6766560"/>
            <a:ext cx="1499616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22311360" y="6766560"/>
            <a:ext cx="1499616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1" y="5669284"/>
            <a:ext cx="15003783" cy="108321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5661965"/>
            <a:ext cx="15011400" cy="1075334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43891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8" y="4023360"/>
            <a:ext cx="13533115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4408" y="5462016"/>
            <a:ext cx="13533115" cy="6973824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583680" y="4023360"/>
            <a:ext cx="1572768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7022593" y="4433012"/>
            <a:ext cx="14835225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0" y="4023360"/>
            <a:ext cx="13533120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15200" y="4572000"/>
            <a:ext cx="1426464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4400" y="5464454"/>
            <a:ext cx="13533120" cy="690067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438912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0" y="3108960"/>
            <a:ext cx="30723840" cy="164592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0" y="4937761"/>
            <a:ext cx="30723840" cy="8229602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463040" y="15255241"/>
            <a:ext cx="10241280" cy="8763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4264640" y="15255241"/>
            <a:ext cx="1536192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32040576" y="15274139"/>
            <a:ext cx="1024128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0" y="609600"/>
            <a:ext cx="41554400" cy="3581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4800600"/>
            <a:ext cx="9313333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90023" y="4800600"/>
            <a:ext cx="9313333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37046" y="4800600"/>
            <a:ext cx="9313333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384067" y="4800600"/>
            <a:ext cx="9313333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845404"/>
            <a:ext cx="4064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2217004"/>
            <a:ext cx="406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3131404"/>
            <a:ext cx="406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</a:t>
            </a:r>
            <a:r>
              <a:rPr 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83267" y="499247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3267" y="57150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83267" y="9712405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83267" y="10434936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24333" y="499247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824333" y="57150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824333" y="9712405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824333" y="10434936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824333" y="1299347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824333" y="137160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330289" y="499247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330289" y="57150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077312" y="499247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077312" y="57150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49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12</cp:revision>
  <dcterms:created xsi:type="dcterms:W3CDTF">2011-10-03T19:50:19Z</dcterms:created>
  <dcterms:modified xsi:type="dcterms:W3CDTF">2011-10-17T19:55:23Z</dcterms:modified>
</cp:coreProperties>
</file>